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85" r:id="rId2"/>
    <p:sldId id="300" r:id="rId3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EBF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0" autoAdjust="0"/>
    <p:restoredTop sz="96327"/>
  </p:normalViewPr>
  <p:slideViewPr>
    <p:cSldViewPr>
      <p:cViewPr varScale="1">
        <p:scale>
          <a:sx n="119" d="100"/>
          <a:sy n="119" d="100"/>
        </p:scale>
        <p:origin x="17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67B553C-EE62-4985-AC56-5F77FA133252}" type="datetimeFigureOut">
              <a:rPr lang="en-US" smtClean="0"/>
              <a:t>3/7/21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D49D5348-2FED-4A60-8AF5-C030D2D29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837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DF85E50-7C37-423A-B999-2A1BC28E7A93}" type="datetimeFigureOut">
              <a:rPr lang="en-US"/>
              <a:pPr>
                <a:defRPr/>
              </a:pPr>
              <a:t>3/7/21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3B67D1-2220-477D-8C17-86575295E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02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64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5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shawbr\Desktop\Innovation Center letterhead 11 7 1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C955C-13DA-42AC-A650-9E6A4616C0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D5138-BE12-41B5-B45D-BCD910C285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19289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A350-08C9-4D9B-BCFC-180C43C6A6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6187D-AF28-4225-A79B-5F3B104D7CF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5503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17AF1-ED49-450E-B0C5-07A1FEA656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F61D2-863E-4278-B795-266722C529B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0946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893D-84D8-491B-A8B8-6A07D6025D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E0866-5FA2-4121-B8FF-91CAA17FDA6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32224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8ED60-F5C9-480B-842D-44D811C24E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7A979-F33B-4C3F-9EDD-74217C729F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8669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AFB0B-C7A3-48CC-8AA1-EE93AE1FE8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91E0-F1D8-4756-A291-A19A16C769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3021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E0E17-B403-4EB3-9B66-1D446B82FA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43035-C47F-4DC1-9592-A311B24B60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8521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06E1B-D743-493E-9A30-8A3CD49946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E127-92A8-40D6-B644-A65EE2C6753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5020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5A90B-F138-43A8-9D05-3595795AAF5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61C83-DFD0-4E79-BBF4-C2CEDB764D6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603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15873-6D18-4F72-8DE4-EF3DCE35CB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D29DD-657B-46B0-9FCC-ECF6AD15992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0025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FA924-AB60-4CAA-A9F2-17E6DA0793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293E4-D7F2-47D2-B4CA-198587D93F1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85624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86497A-AAC6-4B19-9B73-F3BD3723C5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3/7/21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FAA802-73C9-4C01-9C3F-B498C198FA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 descr="C:\Documents and Settings\shawbr\Desktop\Innovation Center letterhead 11 7 1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19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5B93880-AC6D-8C46-87A7-C8FD31EB9161}"/>
              </a:ext>
            </a:extLst>
          </p:cNvPr>
          <p:cNvSpPr/>
          <p:nvPr/>
        </p:nvSpPr>
        <p:spPr>
          <a:xfrm>
            <a:off x="100771" y="1371600"/>
            <a:ext cx="86622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MSU’s place for connecting  to the private sector</a:t>
            </a:r>
            <a:endParaRPr lang="en-US" sz="2800" dirty="0"/>
          </a:p>
        </p:txBody>
      </p:sp>
      <p:sp>
        <p:nvSpPr>
          <p:cNvPr id="2" name="Subtitle"/>
          <p:cNvSpPr>
            <a:spLocks noGrp="1"/>
          </p:cNvSpPr>
          <p:nvPr>
            <p:ph type="title"/>
          </p:nvPr>
        </p:nvSpPr>
        <p:spPr>
          <a:xfrm>
            <a:off x="381000" y="1828800"/>
            <a:ext cx="8458200" cy="914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Our focus is Faculty – we’re here to help you be more impactful</a:t>
            </a:r>
            <a:endParaRPr lang="en-US" sz="1400" b="1" dirty="0"/>
          </a:p>
        </p:txBody>
      </p:sp>
      <p:pic>
        <p:nvPicPr>
          <p:cNvPr id="1029" name="MSU Business Connect" descr="MSU Business Connec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1" y="2885182"/>
            <a:ext cx="4455885" cy="8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40964" y="2920186"/>
            <a:ext cx="4403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charset="0"/>
                <a:cs typeface="Arial" charset="0"/>
              </a:rPr>
              <a:t>Connecting your research to companies that are interested in what you do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charset="0"/>
                <a:cs typeface="Arial" charset="0"/>
              </a:rPr>
              <a:t>Company perspectives enrich your research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charset="0"/>
                <a:cs typeface="Arial" charset="0"/>
              </a:rPr>
              <a:t>$21M in 2020 corporate-sponsored programs</a:t>
            </a:r>
          </a:p>
        </p:txBody>
      </p:sp>
      <p:pic>
        <p:nvPicPr>
          <p:cNvPr id="1031" name="MSU Technologies" descr="MSU Technologies&#10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1" y="4163835"/>
            <a:ext cx="4014029" cy="123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724400" y="4187565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charset="0"/>
                <a:cs typeface="Arial" charset="0"/>
              </a:rPr>
              <a:t>Taking your ideas to the marketplace – seeing your ideas put to practice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charset="0"/>
                <a:cs typeface="Arial" charset="0"/>
              </a:rPr>
              <a:t>186 new inventions disclosed,  in 2020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charset="0"/>
                <a:cs typeface="Arial" charset="0"/>
              </a:rPr>
              <a:t>$4.3 million in 2020 royalty revenue</a:t>
            </a:r>
          </a:p>
        </p:txBody>
      </p:sp>
      <p:pic>
        <p:nvPicPr>
          <p:cNvPr id="2050" name="Spartan Innovations" descr="Spartan Innovatio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1" y="5704582"/>
            <a:ext cx="4455885" cy="869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740965" y="5552182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charset="0"/>
                <a:cs typeface="Arial" charset="0"/>
              </a:rPr>
              <a:t>Creating companies from faculty innovations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charset="0"/>
                <a:cs typeface="Arial" charset="0"/>
              </a:rPr>
              <a:t>Professionals helping to create the best chance for success</a:t>
            </a:r>
          </a:p>
          <a:p>
            <a:pPr marL="119063" indent="-119063">
              <a:buFont typeface="Arial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Arial" charset="0"/>
                <a:cs typeface="Arial" charset="0"/>
              </a:rPr>
              <a:t>5 new companies in 2020</a:t>
            </a:r>
          </a:p>
        </p:txBody>
      </p:sp>
    </p:spTree>
    <p:extLst>
      <p:ext uri="{BB962C8B-B14F-4D97-AF65-F5344CB8AC3E}">
        <p14:creationId xmlns:p14="http://schemas.microsoft.com/office/powerpoint/2010/main" val="419047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6DE00-207F-3D49-AE4E-E4894FD1D2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2791" y="1371600"/>
            <a:ext cx="8229600" cy="457200"/>
          </a:xfrm>
        </p:spPr>
        <p:txBody>
          <a:bodyPr/>
          <a:lstStyle/>
          <a:p>
            <a:pPr algn="l" rtl="0" fontAlgn="base"/>
            <a:r>
              <a:rPr lang="en-US" sz="2400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How can </a:t>
            </a:r>
            <a:r>
              <a:rPr lang="en-US" sz="2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</a:t>
            </a:r>
            <a:r>
              <a:rPr lang="en-US" sz="2400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work with the Innovation Center?</a:t>
            </a:r>
            <a:endParaRPr lang="en-US" dirty="0">
              <a:effectLst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04800" y="1828800"/>
            <a:ext cx="8686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/>
              <a:t>We find partners in two primary ways:</a:t>
            </a:r>
          </a:p>
          <a:p>
            <a:pPr marL="628650" lvl="1" indent="-171450"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/>
              <a:t>Reactive:  </a:t>
            </a:r>
            <a:r>
              <a:rPr lang="en-US" dirty="0"/>
              <a:t>You find company, or company finds you</a:t>
            </a:r>
          </a:p>
          <a:p>
            <a:pPr marL="628650" lvl="1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/>
              <a:t>Proactive: </a:t>
            </a:r>
            <a:r>
              <a:rPr lang="en-US" dirty="0"/>
              <a:t>We do Business Development to bring partners to you</a:t>
            </a:r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/>
              <a:t>Build a plan: </a:t>
            </a:r>
            <a:r>
              <a:rPr lang="en-US" dirty="0"/>
              <a:t>Tell us your ideas and ambitions, what you’ve invented, what you do.  We’ll work with you to develop a strategy to pursue the appropriate avenue: Sponsored Research, Technology Licensing, New Startup Company</a:t>
            </a:r>
          </a:p>
          <a:p>
            <a:pPr marL="171450" indent="-171450">
              <a:spcAft>
                <a:spcPts val="0"/>
              </a:spcAft>
              <a:buFont typeface="Arial" pitchFamily="34" charset="0"/>
              <a:buChar char="•"/>
            </a:pPr>
            <a:r>
              <a:rPr lang="en-US" b="1" dirty="0"/>
              <a:t>Start early:</a:t>
            </a:r>
            <a:r>
              <a:rPr lang="en-US" dirty="0"/>
              <a:t>  </a:t>
            </a:r>
          </a:p>
          <a:p>
            <a:pPr marL="628650" lvl="1" indent="-171450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/>
              <a:t>As soon as you have an idea for partnering with industry, connect with us.  </a:t>
            </a:r>
          </a:p>
          <a:p>
            <a:pPr marL="628650" lvl="1" indent="-171450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/>
              <a:t>If you think you’ve invented something, tell us about it before you publish.</a:t>
            </a:r>
          </a:p>
          <a:p>
            <a:pPr marL="628650" lvl="1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Companies may need to move fast; the sooner you get us involved, the better we can match their pace.</a:t>
            </a:r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/>
              <a:t>Build relationships:</a:t>
            </a:r>
            <a:r>
              <a:rPr lang="en-US" dirty="0"/>
              <a:t>  MSU is building solid bridges to company partners.  Engage with industry colleagues at conferences; company sponsored research and technology licenses lead to lasting and valuable partnerships</a:t>
            </a:r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/>
              <a:t>We’re here to help!</a:t>
            </a:r>
          </a:p>
          <a:p>
            <a:pPr marL="342900" indent="-342900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n-US" sz="1600" dirty="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8112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12111</TotalTime>
  <Words>262</Words>
  <Application>Microsoft Macintosh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Our focus is Faculty – we’re here to help you be more impactful</vt:lpstr>
      <vt:lpstr>How can you work with the Innovation Center?</vt:lpstr>
    </vt:vector>
  </TitlesOfParts>
  <Company>Michigan State University - College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MSU-BC</dc:creator>
  <cp:lastModifiedBy>Hasemann, Charles</cp:lastModifiedBy>
  <cp:revision>147</cp:revision>
  <cp:lastPrinted>2015-10-05T14:32:29Z</cp:lastPrinted>
  <dcterms:created xsi:type="dcterms:W3CDTF">2011-02-16T18:19:03Z</dcterms:created>
  <dcterms:modified xsi:type="dcterms:W3CDTF">2021-03-09T19:54:42Z</dcterms:modified>
</cp:coreProperties>
</file>